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799763" cy="18000663"/>
  <p:notesSz cx="9926638" cy="143621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9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4388" y="88"/>
      </p:cViewPr>
      <p:guideLst>
        <p:guide orient="horz" pos="5669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none" lIns="119768" tIns="59878" rIns="119768" bIns="59878" anchor="t" anchorCtr="0" compatLnSpc="0"/>
          <a:lstStyle/>
          <a:p>
            <a:pPr defTabSz="121679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900">
              <a:solidFill>
                <a:srgbClr val="000000"/>
              </a:solidFill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5618721" y="0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none" lIns="119768" tIns="59878" rIns="119768" bIns="59878" anchor="t" anchorCtr="0" compatLnSpc="0"/>
          <a:lstStyle/>
          <a:p>
            <a:pPr algn="r" defTabSz="121679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900">
              <a:solidFill>
                <a:srgbClr val="000000"/>
              </a:solidFill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3644249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none" lIns="119768" tIns="59878" rIns="119768" bIns="59878" anchor="b" anchorCtr="0" compatLnSpc="0"/>
          <a:lstStyle/>
          <a:p>
            <a:pPr defTabSz="121679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900">
              <a:solidFill>
                <a:srgbClr val="000000"/>
              </a:solidFill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5618721" y="13644249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none" lIns="119768" tIns="59878" rIns="119768" bIns="59878" anchor="b" anchorCtr="0" compatLnSpc="0"/>
          <a:lstStyle/>
          <a:p>
            <a:pPr algn="r" defTabSz="1216792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D2B257-EE00-415C-8B3A-504F75B95CCB}" type="slidenum">
              <a:pPr algn="r" defTabSz="1216792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t-EE" sz="1900">
              <a:solidFill>
                <a:srgbClr val="000000"/>
              </a:solidFill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00235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3348038" y="1092200"/>
            <a:ext cx="3230562" cy="5384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992704" y="6821884"/>
            <a:ext cx="7941179" cy="646258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12167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9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5618721" y="0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12167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9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3644249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12167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9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5618721" y="13644249"/>
            <a:ext cx="4307879" cy="71763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1216792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9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A4AB40E-6E08-46A5-910F-F85D0902F7F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709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48038" y="1092200"/>
            <a:ext cx="3228975" cy="5384800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92704" y="6821884"/>
            <a:ext cx="7941179" cy="307777"/>
          </a:xfrm>
        </p:spPr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1079401" y="5255915"/>
            <a:ext cx="8640959" cy="7992888"/>
          </a:xfrm>
          <a:prstGeom prst="rect">
            <a:avLst/>
          </a:prstGeom>
        </p:spPr>
        <p:txBody>
          <a:bodyPr/>
          <a:lstStyle>
            <a:lvl1pPr>
              <a:buNone/>
              <a:defRPr lang="en-US" sz="7200" b="1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Projekti nimetus ja peamine eesmärk </a:t>
            </a:r>
            <a:br>
              <a:rPr lang="et-EE" dirty="0"/>
            </a:br>
            <a:r>
              <a:rPr lang="et-EE" dirty="0"/>
              <a:t>(kirjastiil </a:t>
            </a:r>
            <a:br>
              <a:rPr lang="et-EE" dirty="0"/>
            </a:br>
            <a:r>
              <a:rPr lang="et-EE" dirty="0" err="1"/>
              <a:t>Trebuchet</a:t>
            </a:r>
            <a:r>
              <a:rPr lang="et-EE" dirty="0"/>
              <a:t> MS, </a:t>
            </a:r>
            <a:r>
              <a:rPr lang="et-EE" dirty="0" err="1"/>
              <a:t>bold</a:t>
            </a:r>
            <a:r>
              <a:rPr lang="et-EE" dirty="0"/>
              <a:t> 72)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 hasCustomPrompt="1"/>
          </p:nvPr>
        </p:nvSpPr>
        <p:spPr>
          <a:xfrm>
            <a:off x="1079402" y="14040891"/>
            <a:ext cx="6480720" cy="3304431"/>
          </a:xfrm>
          <a:prstGeom prst="rect">
            <a:avLst/>
          </a:prstGeom>
        </p:spPr>
        <p:txBody>
          <a:bodyPr anchorCtr="1"/>
          <a:lstStyle>
            <a:lvl1pPr marL="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t-EE" dirty="0"/>
              <a:t>Lisainfo (Kirjastiil </a:t>
            </a:r>
            <a:r>
              <a:rPr lang="et-EE" dirty="0" err="1"/>
              <a:t>Trebuchet</a:t>
            </a:r>
            <a:r>
              <a:rPr lang="et-EE" dirty="0"/>
              <a:t> MS, regulaar,48)</a:t>
            </a:r>
          </a:p>
        </p:txBody>
      </p:sp>
      <p:sp>
        <p:nvSpPr>
          <p:cNvPr id="5" name="Pildi kohatäide 4">
            <a:extLst>
              <a:ext uri="{FF2B5EF4-FFF2-40B4-BE49-F238E27FC236}">
                <a16:creationId xmlns:a16="http://schemas.microsoft.com/office/drawing/2014/main" id="{771A5D4D-3B9E-441F-8A2A-0D5A33DE681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848600" y="15481051"/>
            <a:ext cx="2016125" cy="1871912"/>
          </a:xfrm>
          <a:prstGeom prst="rect">
            <a:avLst/>
          </a:prstGeom>
        </p:spPr>
        <p:txBody>
          <a:bodyPr/>
          <a:lstStyle>
            <a:lvl1pPr marL="108000" indent="0" algn="ctr">
              <a:buNone/>
              <a:defRPr sz="4800">
                <a:solidFill>
                  <a:srgbClr val="00508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t-EE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1741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1879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lt 10">
            <a:extLst>
              <a:ext uri="{FF2B5EF4-FFF2-40B4-BE49-F238E27FC236}">
                <a16:creationId xmlns:a16="http://schemas.microsoft.com/office/drawing/2014/main" id="{CBC04D00-AC6F-4552-B9C4-E0758689267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41" y="336391"/>
            <a:ext cx="10165080" cy="17327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1048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3375"/>
        </a:spcAft>
        <a:buSzPct val="45000"/>
        <a:buFont typeface="StarSymbol"/>
        <a:buChar char="●"/>
        <a:tabLst/>
        <a:defRPr lang="en-US" sz="761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2700"/>
        </a:spcAft>
        <a:buSzPct val="75000"/>
        <a:buFont typeface="StarSymbol"/>
        <a:buChar char="–"/>
        <a:tabLst/>
        <a:defRPr lang="en-US" sz="66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2025"/>
        </a:spcAft>
        <a:buSzPct val="45000"/>
        <a:buFont typeface="StarSymbol"/>
        <a:buChar char="●"/>
        <a:tabLst/>
        <a:defRPr lang="en-US" sz="571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1350"/>
        </a:spcAft>
        <a:buSzPct val="75000"/>
        <a:buFont typeface="StarSymbol"/>
        <a:buChar char="–"/>
        <a:tabLst/>
        <a:defRPr lang="en-US" sz="47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675"/>
        </a:spcAft>
        <a:buSzPct val="45000"/>
        <a:buFont typeface="StarSymbol"/>
        <a:buChar char="●"/>
        <a:tabLst/>
        <a:defRPr lang="en-US" sz="476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Lucida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221DFFF-3806-4D8B-968B-8922A8251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8000" dirty="0"/>
              <a:t>Supifestivali korraldamine</a:t>
            </a:r>
            <a:br>
              <a:rPr lang="et-EE" sz="8000" dirty="0"/>
            </a:br>
            <a:br>
              <a:rPr lang="et-EE" sz="8000" dirty="0"/>
            </a:br>
            <a:r>
              <a:rPr lang="et-EE" sz="6000" dirty="0"/>
              <a:t>Eesmärk: Mitmekesistada Põltsamaa piirkonna suviseid sündmusi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B7FE14B-5ED7-4077-A039-C12E6A70D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321" y="14040891"/>
            <a:ext cx="10009112" cy="3304431"/>
          </a:xfrm>
        </p:spPr>
        <p:txBody>
          <a:bodyPr/>
          <a:lstStyle/>
          <a:p>
            <a:r>
              <a:rPr lang="et-EE" dirty="0"/>
              <a:t>2.1.1</a:t>
            </a:r>
            <a:r>
              <a:rPr lang="fi-FI" dirty="0"/>
              <a:t> – </a:t>
            </a:r>
            <a:r>
              <a:rPr lang="et-EE" dirty="0"/>
              <a:t>Jõgevamaa Koostöökoda </a:t>
            </a:r>
            <a:r>
              <a:rPr lang="et-EE"/>
              <a:t>Kamari Haridusselts</a:t>
            </a:r>
            <a:endParaRPr lang="et-EE" dirty="0"/>
          </a:p>
        </p:txBody>
      </p:sp>
      <p:pic>
        <p:nvPicPr>
          <p:cNvPr id="7" name="Pildi kohatäide 6" descr="Pilt, millel on kujutatud toit&#10;&#10;Kirjeldus on genereeritud automaatselt">
            <a:extLst>
              <a:ext uri="{FF2B5EF4-FFF2-40B4-BE49-F238E27FC236}">
                <a16:creationId xmlns:a16="http://schemas.microsoft.com/office/drawing/2014/main" id="{921C5E56-8D52-43C5-A19E-4D88876B81B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 r="3715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Kohandatud</PresentationFormat>
  <Paragraphs>2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7" baseType="lpstr">
      <vt:lpstr>Arial</vt:lpstr>
      <vt:lpstr>Calibri</vt:lpstr>
      <vt:lpstr>StarSymbol</vt:lpstr>
      <vt:lpstr>Times New Roman</vt:lpstr>
      <vt:lpstr>Trebuchet MS</vt:lpstr>
      <vt:lpstr>Default</vt:lpstr>
      <vt:lpstr>Supifestivali korraldamine  Eesmärk: Mitmekesistada Põltsamaa piirkonna suviseid sündmusi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 mallid:  tahvel 300 x 500 vertikaal</dc:title>
  <dc:creator/>
  <cp:lastModifiedBy/>
  <cp:revision>1</cp:revision>
  <dcterms:created xsi:type="dcterms:W3CDTF">2017-09-22T12:11:05Z</dcterms:created>
  <dcterms:modified xsi:type="dcterms:W3CDTF">2022-08-03T06:36:07Z</dcterms:modified>
</cp:coreProperties>
</file>